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8C5C0-9098-4774-8150-61FDAE83E67E}" type="datetimeFigureOut">
              <a:rPr lang="pt-BR" smtClean="0"/>
              <a:t>17/09/2013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C70F-5068-445A-AAC7-A51B98D186D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8C5C0-9098-4774-8150-61FDAE83E67E}" type="datetimeFigureOut">
              <a:rPr lang="pt-BR" smtClean="0"/>
              <a:t>17/09/2013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C70F-5068-445A-AAC7-A51B98D186D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8C5C0-9098-4774-8150-61FDAE83E67E}" type="datetimeFigureOut">
              <a:rPr lang="pt-BR" smtClean="0"/>
              <a:t>17/09/2013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C70F-5068-445A-AAC7-A51B98D186D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8C5C0-9098-4774-8150-61FDAE83E67E}" type="datetimeFigureOut">
              <a:rPr lang="pt-BR" smtClean="0"/>
              <a:t>17/09/2013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C70F-5068-445A-AAC7-A51B98D186D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8C5C0-9098-4774-8150-61FDAE83E67E}" type="datetimeFigureOut">
              <a:rPr lang="pt-BR" smtClean="0"/>
              <a:t>17/09/2013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C70F-5068-445A-AAC7-A51B98D186D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8C5C0-9098-4774-8150-61FDAE83E67E}" type="datetimeFigureOut">
              <a:rPr lang="pt-BR" smtClean="0"/>
              <a:t>17/09/2013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C70F-5068-445A-AAC7-A51B98D186D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8C5C0-9098-4774-8150-61FDAE83E67E}" type="datetimeFigureOut">
              <a:rPr lang="pt-BR" smtClean="0"/>
              <a:t>17/09/2013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C70F-5068-445A-AAC7-A51B98D186D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8C5C0-9098-4774-8150-61FDAE83E67E}" type="datetimeFigureOut">
              <a:rPr lang="pt-BR" smtClean="0"/>
              <a:t>17/09/2013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C70F-5068-445A-AAC7-A51B98D186D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8C5C0-9098-4774-8150-61FDAE83E67E}" type="datetimeFigureOut">
              <a:rPr lang="pt-BR" smtClean="0"/>
              <a:t>17/09/2013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C70F-5068-445A-AAC7-A51B98D186D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8C5C0-9098-4774-8150-61FDAE83E67E}" type="datetimeFigureOut">
              <a:rPr lang="pt-BR" smtClean="0"/>
              <a:t>17/09/2013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C70F-5068-445A-AAC7-A51B98D186D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8C5C0-9098-4774-8150-61FDAE83E67E}" type="datetimeFigureOut">
              <a:rPr lang="pt-BR" smtClean="0"/>
              <a:t>17/09/2013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C70F-5068-445A-AAC7-A51B98D186D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8C5C0-9098-4774-8150-61FDAE83E67E}" type="datetimeFigureOut">
              <a:rPr lang="pt-BR" smtClean="0"/>
              <a:t>17/09/2013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5C70F-5068-445A-AAC7-A51B98D186DA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Maria%20Gad&#250;%20-%20A%20Hist&#243;ria%20De%20Lily%20Braun%20-%20Multishow%20Ao%20Vivo.mp3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E:\Guerra%20do%20&#211;pio%20editado.wm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pt-BR" dirty="0" smtClean="0">
                <a:latin typeface="Aharoni" pitchFamily="2" charset="-79"/>
                <a:cs typeface="Aharoni" pitchFamily="2" charset="-79"/>
              </a:rPr>
              <a:t>Imperialismo do </a:t>
            </a:r>
            <a:r>
              <a:rPr lang="pt-BR" sz="5400" dirty="0" smtClean="0">
                <a:latin typeface="Aharoni" pitchFamily="2" charset="-79"/>
                <a:cs typeface="Aharoni" pitchFamily="2" charset="-79"/>
              </a:rPr>
              <a:t>Século</a:t>
            </a:r>
            <a:r>
              <a:rPr lang="pt-BR" dirty="0" smtClean="0">
                <a:latin typeface="Aharoni" pitchFamily="2" charset="-79"/>
                <a:cs typeface="Aharoni" pitchFamily="2" charset="-79"/>
              </a:rPr>
              <a:t> XIX</a:t>
            </a:r>
            <a:endParaRPr lang="pt-BR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Espaço Reservado para Conteúdo 3" descr="Neocolonialismo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51520" y="1484784"/>
            <a:ext cx="8892480" cy="5112568"/>
          </a:xfrm>
        </p:spPr>
      </p:pic>
      <p:pic>
        <p:nvPicPr>
          <p:cNvPr id="5" name="Maria Gadú - A História De Lily Braun - Multishow Ao Vivo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9468544" y="65532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009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pt-BR" dirty="0" smtClean="0"/>
              <a:t>Darwinismo Social</a:t>
            </a:r>
            <a:endParaRPr lang="pt-BR" dirty="0"/>
          </a:p>
        </p:txBody>
      </p:sp>
      <p:pic>
        <p:nvPicPr>
          <p:cNvPr id="8" name="Espaço Reservado para Conteúdo 7" descr="tarzan 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385392"/>
            <a:ext cx="9144000" cy="547260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pt-BR" dirty="0" smtClean="0"/>
              <a:t>Conferência de Berlim</a:t>
            </a:r>
            <a:endParaRPr lang="pt-BR" dirty="0"/>
          </a:p>
        </p:txBody>
      </p:sp>
      <p:pic>
        <p:nvPicPr>
          <p:cNvPr id="4" name="Espaço Reservado para Conteúdo 3" descr="conferencia de Berlim Charg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8" y="1628800"/>
            <a:ext cx="7056784" cy="5229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pt-BR" dirty="0" smtClean="0"/>
              <a:t>Guerra do Ópio</a:t>
            </a:r>
            <a:endParaRPr lang="pt-BR" dirty="0"/>
          </a:p>
        </p:txBody>
      </p:sp>
      <p:pic>
        <p:nvPicPr>
          <p:cNvPr id="4" name="Espaço Reservado para Conteúdo 3" descr="Guerra do Opi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484784"/>
            <a:ext cx="9144000" cy="482453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uerra do Ópio editado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504825" y="1143000"/>
            <a:ext cx="8134350" cy="4572000"/>
          </a:xfrm>
          <a:prstGeom prst="rect">
            <a:avLst/>
          </a:prstGeom>
          <a:solidFill>
            <a:schemeClr val="bg1"/>
          </a:solidFill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56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12</Words>
  <Application>Microsoft Office PowerPoint</Application>
  <PresentationFormat>Apresentação na tela (4:3)</PresentationFormat>
  <Paragraphs>4</Paragraphs>
  <Slides>5</Slides>
  <Notes>0</Notes>
  <HiddenSlides>0</HiddenSlides>
  <MMClips>2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Tema do Office</vt:lpstr>
      <vt:lpstr>Imperialismo do Século XIX</vt:lpstr>
      <vt:lpstr>Darwinismo Social</vt:lpstr>
      <vt:lpstr>Conferência de Berlim</vt:lpstr>
      <vt:lpstr>Guerra do Ópio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Imperialismo do século XIX</dc:title>
  <dc:creator>Marcelo</dc:creator>
  <cp:lastModifiedBy>Marcelo</cp:lastModifiedBy>
  <cp:revision>4</cp:revision>
  <dcterms:created xsi:type="dcterms:W3CDTF">2013-09-18T02:19:30Z</dcterms:created>
  <dcterms:modified xsi:type="dcterms:W3CDTF">2013-09-18T02:49:21Z</dcterms:modified>
</cp:coreProperties>
</file>